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" d="100"/>
          <a:sy n="10" d="100"/>
        </p:scale>
        <p:origin x="-3096" y="-13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16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67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92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162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95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70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88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01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227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90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06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4C4A5-421E-484E-9314-F9AB316EFAEB}" type="datetimeFigureOut">
              <a:rPr lang="en-US" smtClean="0"/>
              <a:t>6/17/2012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0D50C-1D0D-423E-91E0-A9A89B2A4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999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tsungyi\Dropbox\Mohammad\ECCV2012\pictures\IMG_035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6943"/>
          <a:stretch/>
        </p:blipFill>
        <p:spPr bwMode="auto">
          <a:xfrm>
            <a:off x="-1219200" y="-2926082"/>
            <a:ext cx="9973010" cy="11089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tsungyi\Dropbox\Mohammad\ECCV2012\pictures\IMG_0363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8" t="25187" r="17648" b="28961"/>
          <a:stretch/>
        </p:blipFill>
        <p:spPr bwMode="auto">
          <a:xfrm>
            <a:off x="-13182600" y="-2926081"/>
            <a:ext cx="9973010" cy="11089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tsungyi\Dropbox\Mohammad\ECCV2012\pictures\IMG_0362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16"/>
          <a:stretch/>
        </p:blipFill>
        <p:spPr bwMode="auto">
          <a:xfrm>
            <a:off x="10820400" y="-2910840"/>
            <a:ext cx="10052854" cy="11074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111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tsungyi\Dropbox\Mohammad\ECCV2012\pictures\largeIm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0562"/>
            <a:ext cx="9315450" cy="536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2819400" y="32004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/>
          <p:cNvSpPr/>
          <p:nvPr/>
        </p:nvSpPr>
        <p:spPr>
          <a:xfrm>
            <a:off x="4800600" y="18288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5486400" y="36576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矩形 10"/>
          <p:cNvSpPr/>
          <p:nvPr/>
        </p:nvSpPr>
        <p:spPr>
          <a:xfrm>
            <a:off x="6400800" y="48768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/>
          <p:cNvSpPr/>
          <p:nvPr/>
        </p:nvSpPr>
        <p:spPr>
          <a:xfrm>
            <a:off x="6324600" y="16002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60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5" t="35625" r="32621" b="7890"/>
          <a:stretch/>
        </p:blipFill>
        <p:spPr bwMode="auto">
          <a:xfrm>
            <a:off x="1470804" y="1509623"/>
            <a:ext cx="5094311" cy="41320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矩形 4"/>
          <p:cNvSpPr/>
          <p:nvPr/>
        </p:nvSpPr>
        <p:spPr>
          <a:xfrm>
            <a:off x="2148696" y="32004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4129896" y="18288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4815696" y="36576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/>
          <p:cNvSpPr/>
          <p:nvPr/>
        </p:nvSpPr>
        <p:spPr>
          <a:xfrm>
            <a:off x="5730096" y="48768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/>
          <p:cNvSpPr/>
          <p:nvPr/>
        </p:nvSpPr>
        <p:spPr>
          <a:xfrm>
            <a:off x="5653896" y="1600200"/>
            <a:ext cx="381000" cy="3810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79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0</Words>
  <Application>Microsoft Office PowerPoint</Application>
  <PresentationFormat>如螢幕大小 (4:3)</PresentationFormat>
  <Paragraphs>0</Paragraphs>
  <Slides>3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4" baseType="lpstr">
      <vt:lpstr>Office 佈景主題</vt:lpstr>
      <vt:lpstr>PowerPoint 簡報</vt:lpstr>
      <vt:lpstr>PowerPoint 簡報</vt:lpstr>
      <vt:lpstr>PowerPoint 簡報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tsungyi</dc:creator>
  <cp:lastModifiedBy>tsungyi</cp:lastModifiedBy>
  <cp:revision>4</cp:revision>
  <dcterms:created xsi:type="dcterms:W3CDTF">2012-06-17T18:43:01Z</dcterms:created>
  <dcterms:modified xsi:type="dcterms:W3CDTF">2012-06-17T20:03:08Z</dcterms:modified>
</cp:coreProperties>
</file>

<file path=docProps/thumbnail.jpeg>
</file>